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60" r:id="rId12"/>
    <p:sldId id="262" r:id="rId13"/>
    <p:sldId id="263" r:id="rId14"/>
    <p:sldId id="264" r:id="rId15"/>
    <p:sldId id="265" r:id="rId16"/>
    <p:sldId id="271" r:id="rId17"/>
    <p:sldId id="280" r:id="rId18"/>
    <p:sldId id="279" r:id="rId19"/>
    <p:sldId id="275" r:id="rId20"/>
    <p:sldId id="278" r:id="rId21"/>
    <p:sldId id="277" r:id="rId22"/>
    <p:sldId id="276" r:id="rId23"/>
    <p:sldId id="274" r:id="rId24"/>
    <p:sldId id="281" r:id="rId25"/>
    <p:sldId id="282" r:id="rId26"/>
    <p:sldId id="26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99CCFF"/>
    <a:srgbClr val="6699FF"/>
    <a:srgbClr val="FFCC00"/>
    <a:srgbClr val="5EC4E8"/>
    <a:srgbClr val="ABE1F3"/>
    <a:srgbClr val="5F8489"/>
    <a:srgbClr val="AB3530"/>
    <a:srgbClr val="257284"/>
    <a:srgbClr val="9B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6" autoAdjust="0"/>
    <p:restoredTop sz="93086" autoAdjust="0"/>
  </p:normalViewPr>
  <p:slideViewPr>
    <p:cSldViewPr snapToGrid="0">
      <p:cViewPr varScale="1">
        <p:scale>
          <a:sx n="73" d="100"/>
          <a:sy n="73" d="100"/>
        </p:scale>
        <p:origin x="43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</a:t>
            </a:r>
            <a:r>
              <a:rPr lang="en-US" altLang="zh-TW" sz="8000" dirty="0" smtClean="0">
                <a:latin typeface="Ink Free" panose="03080402000500000000" pitchFamily="66" charset="0"/>
              </a:rPr>
              <a:t>My </a:t>
            </a:r>
            <a:r>
              <a:rPr lang="en-US" altLang="zh-TW" sz="8000" dirty="0">
                <a:latin typeface="Ink Free" panose="03080402000500000000" pitchFamily="66" charset="0"/>
              </a:rPr>
              <a:t>J</a:t>
            </a:r>
            <a:r>
              <a:rPr lang="en-US" altLang="zh-TW" sz="8000" dirty="0" smtClean="0">
                <a:latin typeface="Ink Free" panose="03080402000500000000" pitchFamily="66" charset="0"/>
              </a:rPr>
              <a:t>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35234" y="2136959"/>
            <a:ext cx="75133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後臺方面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在線上直接更改日記文字的功能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在線上直接上傳圖片載入到相冊裡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增加會員功能，讓每個使用者都有專屬自己的   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日記本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動畫方面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加入一些動畫按鈕，讓畫面呈現地更加有趣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197301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連貫性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-182879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紀錄在旅途中發生的各種趣事或是學習到的經驗，並搭配旅途中的圖片，讓日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678886" y="1460937"/>
            <a:ext cx="3714638" cy="4917297"/>
            <a:chOff x="1678886" y="1460937"/>
            <a:chExt cx="3714638" cy="491729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17"/>
            <a:stretch/>
          </p:blipFill>
          <p:spPr>
            <a:xfrm>
              <a:off x="1684695" y="1460937"/>
              <a:ext cx="3708829" cy="253708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3"/>
            <a:stretch/>
          </p:blipFill>
          <p:spPr>
            <a:xfrm>
              <a:off x="1678886" y="3998020"/>
              <a:ext cx="3708829" cy="238021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891862" y="229090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84242" y="4296399"/>
              <a:ext cx="3163614" cy="1774041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33486" y="2959488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381764" y="2454690"/>
            <a:ext cx="451409" cy="1232310"/>
            <a:chOff x="995419" y="7205388"/>
            <a:chExt cx="416180" cy="129251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 rot="4912139">
            <a:off x="2246490" y="2795334"/>
            <a:ext cx="6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94135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83480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806020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89558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40575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40574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913897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43496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rot="350411">
            <a:off x="4159514" y="4677278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3041904" y="2385060"/>
            <a:ext cx="245366" cy="132600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3040777" y="3053887"/>
            <a:ext cx="248920" cy="50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25843" y="3110920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6427" y="5261011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6101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90222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52930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590259">
            <a:off x="4016658" y="5258306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57048" y="627884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67255" y="585087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578069" y="458963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 smtClean="0">
                <a:ea typeface="標楷體" panose="03000509000000000000" pitchFamily="65" charset="-120"/>
              </a:rPr>
              <a:t>RWD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設計上我們採用橫向提示，告知使用者應將手機打橫向來觀看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-104173" y="0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+mn-lt"/>
                <a:ea typeface="標楷體" panose="03000509000000000000" pitchFamily="65" charset="-120"/>
              </a:rPr>
              <a:t>後臺方面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693"/>
          <a:stretch/>
        </p:blipFill>
        <p:spPr bwMode="auto">
          <a:xfrm>
            <a:off x="574896" y="1876221"/>
            <a:ext cx="5135349" cy="28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been a travel blogger for </a:t>
            </a:r>
            <a:r>
              <a:rPr lang="en-US" altLang="zh-TW" sz="2200" dirty="0" smtClean="0"/>
              <a:t>nine years.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不公開日記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Nikon</a:t>
            </a:r>
            <a:r>
              <a:rPr lang="en-US" altLang="zh-TW" sz="2200" dirty="0"/>
              <a:t> </a:t>
            </a:r>
            <a:r>
              <a:rPr lang="en-US" altLang="zh-TW" sz="2200" dirty="0" smtClean="0"/>
              <a:t>D5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SonyDSC-RX1</a:t>
            </a:r>
            <a:endParaRPr lang="en-US" altLang="zh-TW" sz="2200" dirty="0"/>
          </a:p>
          <a:p>
            <a:pPr algn="just">
              <a:lnSpc>
                <a:spcPct val="150000"/>
              </a:lnSpc>
            </a:pPr>
            <a:r>
              <a:rPr lang="en-US" altLang="zh-TW" sz="2200" dirty="0" smtClean="0">
                <a:ea typeface="標楷體" panose="03000509000000000000" pitchFamily="65" charset="-120"/>
              </a:rPr>
              <a:t>IG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>
                <a:ea typeface="標楷體" panose="03000509000000000000" pitchFamily="65" charset="-120"/>
              </a:rPr>
              <a:t>FB</a:t>
            </a:r>
            <a:r>
              <a:rPr lang="zh-TW" altLang="en-US" sz="2200" dirty="0" smtClean="0">
                <a:ea typeface="PMingLiU" panose="02020500000000000000" pitchFamily="18" charset="-120"/>
              </a:rPr>
              <a:t> 、</a:t>
            </a:r>
            <a:r>
              <a:rPr lang="en-US" altLang="zh-TW" sz="2200" dirty="0" smtClean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島待半年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501</TotalTime>
  <Words>965</Words>
  <Application>Microsoft Office PowerPoint</Application>
  <PresentationFormat>寬螢幕</PresentationFormat>
  <Paragraphs>173</Paragraphs>
  <Slides>26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ArialMT</vt:lpstr>
      <vt:lpstr>新細明體</vt:lpstr>
      <vt:lpstr>新細明體</vt:lpstr>
      <vt:lpstr>標楷體</vt:lpstr>
      <vt:lpstr>Arial</vt:lpstr>
      <vt:lpstr>Calibri</vt:lpstr>
      <vt:lpstr>Calibri Light</vt:lpstr>
      <vt:lpstr>Ink Free</vt:lpstr>
      <vt:lpstr>MV Boli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84</cp:revision>
  <dcterms:created xsi:type="dcterms:W3CDTF">2020-04-29T17:34:24Z</dcterms:created>
  <dcterms:modified xsi:type="dcterms:W3CDTF">2020-06-18T01:34:08Z</dcterms:modified>
</cp:coreProperties>
</file>